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8" r:id="rId3"/>
    <p:sldId id="289" r:id="rId4"/>
    <p:sldId id="263" r:id="rId5"/>
    <p:sldId id="266" r:id="rId6"/>
    <p:sldId id="268" r:id="rId7"/>
    <p:sldId id="269" r:id="rId8"/>
    <p:sldId id="270" r:id="rId9"/>
    <p:sldId id="272" r:id="rId10"/>
    <p:sldId id="273" r:id="rId11"/>
    <p:sldId id="274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1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7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2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81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0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2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6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9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5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4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3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napkforpc.com/apk/snr.lab.iotmqttpanel.prod/" TargetMode="External"/><Relationship Id="rId2" Type="http://schemas.openxmlformats.org/officeDocument/2006/relationships/hyperlink" Target="https://wokwi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owerpoint.com/" TargetMode="External"/><Relationship Id="rId4" Type="http://schemas.openxmlformats.org/officeDocument/2006/relationships/hyperlink" Target="http://www.microsof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light on traffic light">
            <a:extLst>
              <a:ext uri="{FF2B5EF4-FFF2-40B4-BE49-F238E27FC236}">
                <a16:creationId xmlns:a16="http://schemas.microsoft.com/office/drawing/2014/main" id="{377B0971-BCEA-1C08-E017-4A49DA89E7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Safety Traffic Light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 lnSpcReduction="10000"/>
          </a:bodyPr>
          <a:lstStyle/>
          <a:p>
            <a:r>
              <a:rPr lang="en-US" sz="1100">
                <a:solidFill>
                  <a:srgbClr val="FFFFFF"/>
                </a:solidFill>
              </a:rPr>
              <a:t>Lupita Todd</a:t>
            </a:r>
          </a:p>
          <a:p>
            <a:r>
              <a:rPr lang="en-US" sz="1100">
                <a:solidFill>
                  <a:srgbClr val="FFFFFF"/>
                </a:solidFill>
              </a:rPr>
              <a:t>CEIS 114</a:t>
            </a:r>
          </a:p>
          <a:p>
            <a:r>
              <a:rPr lang="en-US" sz="1100">
                <a:solidFill>
                  <a:srgbClr val="FFFFFF"/>
                </a:solidFill>
              </a:rPr>
              <a:t>DeVry University</a:t>
            </a:r>
          </a:p>
          <a:p>
            <a:r>
              <a:rPr lang="en-US" sz="1100">
                <a:solidFill>
                  <a:srgbClr val="FFFFFF"/>
                </a:solidFill>
              </a:rPr>
              <a:t>Prof. Muqri</a:t>
            </a: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Screenshot of code in </a:t>
            </a:r>
            <a:r>
              <a:rPr lang="en-US" sz="3600" dirty="0" err="1"/>
              <a:t>Wokwi</a:t>
            </a:r>
            <a:r>
              <a:rPr lang="en-US" sz="3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>
                <a:ea typeface="Times New Roman" panose="02020603050405020304" pitchFamily="18" charset="0"/>
              </a:rPr>
              <a:t>code </a:t>
            </a:r>
            <a:r>
              <a:rPr lang="en-US" dirty="0" err="1">
                <a:ea typeface="Times New Roman" panose="02020603050405020304" pitchFamily="18" charset="0"/>
              </a:rPr>
              <a:t>Wokwi</a:t>
            </a:r>
            <a:r>
              <a:rPr lang="en-US" dirty="0">
                <a:ea typeface="Times New Roman" panose="02020603050405020304" pitchFamily="18" charset="0"/>
              </a:rPr>
              <a:t> Code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4C0B4-6DE3-457C-B865-575887B4C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03" y="474345"/>
            <a:ext cx="5704403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6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114</a:t>
            </a:r>
            <a:br>
              <a:rPr lang="en-US" dirty="0"/>
            </a:br>
            <a:r>
              <a:rPr lang="en-US" dirty="0"/>
              <a:t>Module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Multiple Traffic Light Controller with a Cross Walk</a:t>
            </a:r>
          </a:p>
        </p:txBody>
      </p:sp>
    </p:spTree>
    <p:extLst>
      <p:ext uri="{BB962C8B-B14F-4D97-AF65-F5344CB8AC3E}">
        <p14:creationId xmlns:p14="http://schemas.microsoft.com/office/powerpoint/2010/main" val="108664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Screenshot of circuit with working LEDs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ESP 32 Board</a:t>
            </a:r>
          </a:p>
          <a:p>
            <a:r>
              <a:rPr lang="en-US" dirty="0"/>
              <a:t>Colored LEDs: Red, Yellow and Green (two sets)</a:t>
            </a:r>
          </a:p>
          <a:p>
            <a:pPr lvl="0"/>
            <a:r>
              <a:rPr lang="en-US" dirty="0"/>
              <a:t>220 Ohm Resistors (optional)</a:t>
            </a:r>
          </a:p>
          <a:p>
            <a:pPr lvl="0"/>
            <a:r>
              <a:rPr lang="en-US" dirty="0"/>
              <a:t>Push Button</a:t>
            </a:r>
          </a:p>
          <a:p>
            <a:pPr lvl="0"/>
            <a:r>
              <a:rPr lang="en-US" dirty="0"/>
              <a:t>Wires</a:t>
            </a:r>
          </a:p>
          <a:p>
            <a:pPr lvl="0"/>
            <a:r>
              <a:rPr lang="en-US" dirty="0"/>
              <a:t>Breadboard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1F7885-9597-AFD3-C752-7D61C9B5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235" y="1854192"/>
            <a:ext cx="6290977" cy="428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Screenshot of code in Wokwi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>
                <a:ea typeface="Times New Roman" panose="02020603050405020304" pitchFamily="18" charset="0"/>
              </a:rPr>
              <a:t>code in </a:t>
            </a:r>
            <a:r>
              <a:rPr lang="en-US" sz="1600" dirty="0"/>
              <a:t>Wokwi Code Editor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7A337-780A-D3EA-6D43-38CDD59A9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004" y="1757680"/>
            <a:ext cx="5625018" cy="41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4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9" y="99695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Screenshot of Serial Monitor in Wokwi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6674"/>
            <a:ext cx="3932237" cy="3262313"/>
          </a:xfrm>
        </p:spPr>
        <p:txBody>
          <a:bodyPr/>
          <a:lstStyle/>
          <a:p>
            <a:r>
              <a:rPr lang="en-US" dirty="0"/>
              <a:t>Screenshot of output in Serial Monitor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8B693-2718-DB6B-9A12-948618EA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142" y="618733"/>
            <a:ext cx="5849166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25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114</a:t>
            </a:r>
            <a:br>
              <a:rPr lang="en-US" dirty="0"/>
            </a:br>
            <a:r>
              <a:rPr lang="en-US" dirty="0"/>
              <a:t>Module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Multiple Traffic Light Controller with a Cross Walk  and an Emergency Buzzer</a:t>
            </a:r>
          </a:p>
        </p:txBody>
      </p:sp>
    </p:spTree>
    <p:extLst>
      <p:ext uri="{BB962C8B-B14F-4D97-AF65-F5344CB8AC3E}">
        <p14:creationId xmlns:p14="http://schemas.microsoft.com/office/powerpoint/2010/main" val="2472019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79487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Picture of circuit with working LEDs and LCD display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4"/>
            <a:ext cx="3932237" cy="3281363"/>
          </a:xfrm>
        </p:spPr>
        <p:txBody>
          <a:bodyPr/>
          <a:lstStyle/>
          <a:p>
            <a:pPr lvl="0"/>
            <a:r>
              <a:rPr lang="en-US" dirty="0"/>
              <a:t>ESP 32 Board</a:t>
            </a:r>
          </a:p>
          <a:p>
            <a:r>
              <a:rPr lang="en-US" dirty="0"/>
              <a:t>Colored LEDs: Red, Yellow and Green (two sets)</a:t>
            </a:r>
          </a:p>
          <a:p>
            <a:pPr lvl="0"/>
            <a:r>
              <a:rPr lang="en-US" dirty="0"/>
              <a:t>220 Ohm Resistors (optional)</a:t>
            </a:r>
          </a:p>
          <a:p>
            <a:pPr lvl="0"/>
            <a:r>
              <a:rPr lang="en-US" dirty="0"/>
              <a:t>Push Button</a:t>
            </a:r>
          </a:p>
          <a:p>
            <a:r>
              <a:rPr lang="en-US" dirty="0"/>
              <a:t>LCD Unit  with Message Display</a:t>
            </a:r>
          </a:p>
          <a:p>
            <a:pPr lvl="0"/>
            <a:r>
              <a:rPr lang="en-US" dirty="0"/>
              <a:t>Wires</a:t>
            </a:r>
          </a:p>
          <a:p>
            <a:pPr lvl="0"/>
            <a:r>
              <a:rPr lang="en-US" dirty="0"/>
              <a:t>Breadboard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B185D-9EDB-DD36-90E3-5E6EBDC0E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01" y="2299223"/>
            <a:ext cx="6725589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9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960112"/>
            <a:ext cx="5092906" cy="1574808"/>
          </a:xfrm>
        </p:spPr>
        <p:txBody>
          <a:bodyPr>
            <a:normAutofit/>
          </a:bodyPr>
          <a:lstStyle/>
          <a:p>
            <a:r>
              <a:rPr lang="en-US" sz="3600" dirty="0"/>
              <a:t>Screenshot of code in Code Editor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781" y="2951481"/>
            <a:ext cx="5084979" cy="1371600"/>
          </a:xfrm>
        </p:spPr>
        <p:txBody>
          <a:bodyPr/>
          <a:lstStyle/>
          <a:p>
            <a:r>
              <a:rPr lang="en-US" dirty="0"/>
              <a:t>Screenshot of </a:t>
            </a:r>
            <a:r>
              <a:rPr lang="en-US" dirty="0">
                <a:ea typeface="Times New Roman" panose="02020603050405020304" pitchFamily="18" charset="0"/>
              </a:rPr>
              <a:t>code in </a:t>
            </a:r>
            <a:r>
              <a:rPr lang="en-US" sz="1600" dirty="0"/>
              <a:t>Code Editor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DCAAF-74F8-7E64-701F-369D3384A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87" y="1178560"/>
            <a:ext cx="6360512" cy="522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84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9" y="996950"/>
            <a:ext cx="3932237" cy="1600200"/>
          </a:xfrm>
        </p:spPr>
        <p:txBody>
          <a:bodyPr>
            <a:normAutofit/>
          </a:bodyPr>
          <a:lstStyle/>
          <a:p>
            <a:r>
              <a:rPr lang="en-US" sz="3600" dirty="0"/>
              <a:t>Screenshot of Serial Monitor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6674"/>
            <a:ext cx="3932237" cy="3262313"/>
          </a:xfrm>
        </p:spPr>
        <p:txBody>
          <a:bodyPr/>
          <a:lstStyle/>
          <a:p>
            <a:r>
              <a:rPr lang="en-US" dirty="0"/>
              <a:t>Screenshot of output in Serial Monitor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E62CE-41BD-6F9B-44AA-BEFE396A9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816" y="842601"/>
            <a:ext cx="7220958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82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CEIS 114</a:t>
            </a:r>
            <a:br>
              <a:rPr lang="en-US" dirty="0"/>
            </a:br>
            <a:r>
              <a:rPr lang="en-US" dirty="0"/>
              <a:t>Week 7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Creating a Multiple Traffic Light Controller with a Cross Walk and an Emergency Buzzer with secured IoT Control via Web</a:t>
            </a:r>
          </a:p>
        </p:txBody>
      </p:sp>
    </p:spTree>
    <p:extLst>
      <p:ext uri="{BB962C8B-B14F-4D97-AF65-F5344CB8AC3E}">
        <p14:creationId xmlns:p14="http://schemas.microsoft.com/office/powerpoint/2010/main" val="28306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114</a:t>
            </a:r>
            <a:br>
              <a:rPr lang="en-US" dirty="0"/>
            </a:br>
            <a:r>
              <a:rPr lang="en-US" dirty="0"/>
              <a:t>Module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Plan </a:t>
            </a:r>
            <a:r>
              <a:rPr lang="en-US"/>
              <a:t>for IoT </a:t>
            </a:r>
            <a:r>
              <a:rPr lang="en-US" dirty="0"/>
              <a:t>Traffic Controller</a:t>
            </a:r>
          </a:p>
        </p:txBody>
      </p:sp>
    </p:spTree>
    <p:extLst>
      <p:ext uri="{BB962C8B-B14F-4D97-AF65-F5344CB8AC3E}">
        <p14:creationId xmlns:p14="http://schemas.microsoft.com/office/powerpoint/2010/main" val="2685173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828800"/>
            <a:ext cx="3554412" cy="1600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Screenshot of circuit </a:t>
            </a:r>
            <a:r>
              <a:rPr lang="en-US" sz="3600" b="1" dirty="0">
                <a:solidFill>
                  <a:srgbClr val="FF0000"/>
                </a:solidFill>
              </a:rPr>
              <a:t>with working LEDs and LCD display </a:t>
            </a:r>
            <a:r>
              <a:rPr lang="en-US" sz="3600" dirty="0"/>
              <a:t>(Building/Operation)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776" y="3576637"/>
            <a:ext cx="3932237" cy="3281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ESP 32 Board</a:t>
            </a:r>
          </a:p>
          <a:p>
            <a:r>
              <a:rPr lang="en-US" dirty="0"/>
              <a:t>Colored LEDs: Red, Yellow and Green (two sets)</a:t>
            </a:r>
          </a:p>
          <a:p>
            <a:r>
              <a:rPr lang="en-US" dirty="0"/>
              <a:t>One Blue LED – Emergency Light</a:t>
            </a:r>
          </a:p>
          <a:p>
            <a:pPr lvl="0"/>
            <a:r>
              <a:rPr lang="en-US" dirty="0"/>
              <a:t>Push Button</a:t>
            </a:r>
          </a:p>
          <a:p>
            <a:r>
              <a:rPr lang="en-US" dirty="0"/>
              <a:t>LCD Unit </a:t>
            </a:r>
          </a:p>
          <a:p>
            <a:r>
              <a:rPr lang="en-US" dirty="0"/>
              <a:t>Buzzer</a:t>
            </a:r>
          </a:p>
          <a:p>
            <a:r>
              <a:rPr lang="en-US" dirty="0"/>
              <a:t>Wires</a:t>
            </a:r>
          </a:p>
          <a:p>
            <a:pPr lvl="0"/>
            <a:r>
              <a:rPr lang="en-US" dirty="0"/>
              <a:t>Breadboard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53AB97-C5F4-7F03-4572-57790D56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74" y="775082"/>
            <a:ext cx="6196955" cy="56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9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47" y="685792"/>
            <a:ext cx="5092906" cy="1574808"/>
          </a:xfrm>
        </p:spPr>
        <p:txBody>
          <a:bodyPr>
            <a:normAutofit/>
          </a:bodyPr>
          <a:lstStyle/>
          <a:p>
            <a:r>
              <a:rPr lang="en-US" dirty="0"/>
              <a:t>Screenshot of </a:t>
            </a:r>
            <a:r>
              <a:rPr lang="en-US" b="1" dirty="0">
                <a:solidFill>
                  <a:srgbClr val="FF0000"/>
                </a:solidFill>
              </a:rPr>
              <a:t>code in Code Editor </a:t>
            </a:r>
            <a:r>
              <a:rPr lang="en-US" dirty="0"/>
              <a:t>(Testing)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874" y="3657600"/>
            <a:ext cx="5084979" cy="1371600"/>
          </a:xfrm>
        </p:spPr>
        <p:txBody>
          <a:bodyPr/>
          <a:lstStyle/>
          <a:p>
            <a:r>
              <a:rPr lang="en-US" dirty="0"/>
              <a:t>Screenshot of </a:t>
            </a:r>
            <a:r>
              <a:rPr lang="en-US" dirty="0">
                <a:ea typeface="Times New Roman" panose="02020603050405020304" pitchFamily="18" charset="0"/>
              </a:rPr>
              <a:t>code in Code Editor</a:t>
            </a:r>
            <a:endParaRPr lang="en-US" b="1" dirty="0"/>
          </a:p>
        </p:txBody>
      </p:sp>
      <p:pic>
        <p:nvPicPr>
          <p:cNvPr id="5" name="Picture 4" descr="A screen shot of a computer program&#10;&#10;AI-generated content may be incorrect.">
            <a:extLst>
              <a:ext uri="{FF2B5EF4-FFF2-40B4-BE49-F238E27FC236}">
                <a16:creationId xmlns:a16="http://schemas.microsoft.com/office/drawing/2014/main" id="{E2303D4A-B2ED-D8FB-A8CC-04DC72512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652160"/>
            <a:ext cx="6099492" cy="601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79" y="99695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Screenshot </a:t>
            </a:r>
            <a:r>
              <a:rPr lang="en-US" b="1" dirty="0">
                <a:solidFill>
                  <a:srgbClr val="FF0000"/>
                </a:solidFill>
              </a:rPr>
              <a:t>of Serial Monitor </a:t>
            </a:r>
            <a:r>
              <a:rPr lang="en-US" dirty="0"/>
              <a:t>(Testing)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6674"/>
            <a:ext cx="3932237" cy="3262313"/>
          </a:xfrm>
        </p:spPr>
        <p:txBody>
          <a:bodyPr/>
          <a:lstStyle/>
          <a:p>
            <a:r>
              <a:rPr lang="en-US" dirty="0"/>
              <a:t>Screenshot of output in Serial Monitor</a:t>
            </a:r>
            <a:endParaRPr lang="en-US" b="1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CE701A-C8AF-F3EA-62BF-CEFFAEC6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24" y="592666"/>
            <a:ext cx="6188364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3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BD1B6-4D77-8DB4-F0D2-23B5528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330" y="581025"/>
            <a:ext cx="8825658" cy="1348381"/>
          </a:xfrm>
        </p:spPr>
        <p:txBody>
          <a:bodyPr/>
          <a:lstStyle/>
          <a:p>
            <a:r>
              <a:rPr lang="en-US" dirty="0"/>
              <a:t>Challenges Faced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5C6554-3590-D751-32E8-BB7D2E736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455" y="2567580"/>
            <a:ext cx="8825658" cy="24044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One challenge I encountered was resizing the ESP32 board, but by practicing zooming in and out with my mouse, I became more comfortable navigating the interface. I also faced difficulties with the crosswalk button initially, but after holding it down for a few extra seconds, I successfully obtained the expected “walk” output. These challenges helped me improve my problem-solving skills and adaptability while working with the WOKWI simulation.</a:t>
            </a:r>
          </a:p>
        </p:txBody>
      </p:sp>
    </p:spTree>
    <p:extLst>
      <p:ext uri="{BB962C8B-B14F-4D97-AF65-F5344CB8AC3E}">
        <p14:creationId xmlns:p14="http://schemas.microsoft.com/office/powerpoint/2010/main" val="59159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117DB-2361-E7B0-B4D3-9D40F125A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530" y="438150"/>
            <a:ext cx="8825658" cy="2262781"/>
          </a:xfrm>
        </p:spPr>
        <p:txBody>
          <a:bodyPr/>
          <a:lstStyle/>
          <a:p>
            <a:r>
              <a:rPr lang="en-US" dirty="0"/>
              <a:t>Career Skills Obtained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3F9C2-8691-3715-C5E3-5D5C32FF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405" y="3234331"/>
            <a:ext cx="8825658" cy="3185519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network principles to setup a Local Area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apply various methods to troubleshoot a Local Area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Produce an electronic module designed for a specific function in a digital electronic system install and configure Operating Systems in a Personal Computer.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 and secure a digital device deployed into the IoT apply various methods to troubleshoot Operating systems in a Personal computer.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secure and document network resources and infrastructure.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Produce a networked and digital electronic device integrated into the IoT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71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DA1F-4D44-7606-8A9C-E6CF854A9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340" y="284480"/>
            <a:ext cx="8825658" cy="1790341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89D4F-4952-47EE-3B3E-0B8215F61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876550"/>
            <a:ext cx="8825658" cy="3696970"/>
          </a:xfrm>
        </p:spPr>
        <p:txBody>
          <a:bodyPr>
            <a:normAutofit/>
          </a:bodyPr>
          <a:lstStyle/>
          <a:p>
            <a:r>
              <a:rPr lang="en-US" dirty="0"/>
              <a:t>Through this project, I progressively built a traffic light simulation using the ESP32 microcontroller in WOKWI, starting with a basic LED setup and gradually adding a second set of lights, a crosswalk with a push button, a buzzer, and an LCD panel for enhanced functionality. Each module refined the system, reinforcing my understanding of microcontroller programming, circuit design, and real-time traffic control. This hands-on experience highlighted the importance of iterative development, testing, and optimization in embedded systems and IoT applications.</a:t>
            </a:r>
          </a:p>
        </p:txBody>
      </p:sp>
    </p:spTree>
    <p:extLst>
      <p:ext uri="{BB962C8B-B14F-4D97-AF65-F5344CB8AC3E}">
        <p14:creationId xmlns:p14="http://schemas.microsoft.com/office/powerpoint/2010/main" val="2508022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881D-49C9-912E-0AE4-125626F9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305" y="694139"/>
            <a:ext cx="8825658" cy="1424581"/>
          </a:xfrm>
        </p:spPr>
        <p:txBody>
          <a:bodyPr/>
          <a:lstStyle/>
          <a:p>
            <a:r>
              <a:rPr lang="en-US" dirty="0"/>
              <a:t>Credited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515AC-3FEF-3E11-30A9-AF07D7F6D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079254"/>
            <a:ext cx="8825658" cy="25310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https://wokwi.com/</a:t>
            </a:r>
            <a:endParaRPr lang="en-US" dirty="0"/>
          </a:p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https://napkforpc.com/apk/snr.lab.iotmqttpanel.prod/</a:t>
            </a:r>
            <a:endParaRPr lang="en-US" dirty="0"/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www.Microsoft.com</a:t>
            </a:r>
            <a:endParaRPr lang="en-US" dirty="0"/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www.powerpoint.com</a:t>
            </a:r>
            <a:endParaRPr lang="en-US" dirty="0"/>
          </a:p>
          <a:p>
            <a:r>
              <a:rPr lang="en-US" dirty="0"/>
              <a:t>Project recording</a:t>
            </a:r>
          </a:p>
          <a:p>
            <a:r>
              <a:rPr lang="en-US" dirty="0"/>
              <a:t>Lecture recording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7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27" y="736592"/>
            <a:ext cx="5092906" cy="1574808"/>
          </a:xfrm>
        </p:spPr>
        <p:txBody>
          <a:bodyPr>
            <a:normAutofit/>
          </a:bodyPr>
          <a:lstStyle/>
          <a:p>
            <a:r>
              <a:rPr lang="en-US" sz="3600" dirty="0"/>
              <a:t>ESP32 (Screenshot)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427" y="2600960"/>
            <a:ext cx="5084979" cy="1371600"/>
          </a:xfrm>
        </p:spPr>
        <p:txBody>
          <a:bodyPr/>
          <a:lstStyle/>
          <a:p>
            <a:r>
              <a:rPr lang="en-US" dirty="0"/>
              <a:t>Microcontroller mounted and powered 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4819647-9866-298E-BC7B-C272BB2717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54" r="6154"/>
          <a:stretch/>
        </p:blipFill>
        <p:spPr>
          <a:xfrm>
            <a:off x="4442034" y="995680"/>
            <a:ext cx="7749966" cy="5384800"/>
          </a:xfrm>
        </p:spPr>
      </p:pic>
    </p:spTree>
    <p:extLst>
      <p:ext uri="{BB962C8B-B14F-4D97-AF65-F5344CB8AC3E}">
        <p14:creationId xmlns:p14="http://schemas.microsoft.com/office/powerpoint/2010/main" val="73578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ESP32 </a:t>
            </a:r>
            <a:r>
              <a:rPr lang="en-US" sz="3600" dirty="0" err="1"/>
              <a:t>WiFi</a:t>
            </a:r>
            <a:r>
              <a:rPr lang="en-US" sz="3600" dirty="0"/>
              <a:t> Scan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b="1" dirty="0"/>
              <a:t>Serial Monitor </a:t>
            </a:r>
            <a:r>
              <a:rPr lang="en-US" dirty="0"/>
              <a:t>showing the available networks </a:t>
            </a:r>
            <a:endParaRPr lang="en-US" b="1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89A506-A814-0073-9231-731FF8A7F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20" r="5283"/>
          <a:stretch/>
        </p:blipFill>
        <p:spPr>
          <a:xfrm>
            <a:off x="5741788" y="1854192"/>
            <a:ext cx="6028346" cy="3860534"/>
          </a:xfrm>
        </p:spPr>
      </p:pic>
    </p:spTree>
    <p:extLst>
      <p:ext uri="{BB962C8B-B14F-4D97-AF65-F5344CB8AC3E}">
        <p14:creationId xmlns:p14="http://schemas.microsoft.com/office/powerpoint/2010/main" val="170038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114</a:t>
            </a:r>
            <a:br>
              <a:rPr lang="en-US" dirty="0"/>
            </a:br>
            <a:r>
              <a:rPr lang="en-US" dirty="0"/>
              <a:t>Module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Creating the Traffic 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Picture of circuit with working LEDs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ESP 32 Board</a:t>
            </a:r>
          </a:p>
          <a:p>
            <a:pPr lvl="0"/>
            <a:r>
              <a:rPr lang="en-US" dirty="0"/>
              <a:t>Colored LEDs: Red, Yellow and Green</a:t>
            </a:r>
          </a:p>
          <a:p>
            <a:pPr lvl="0"/>
            <a:r>
              <a:rPr lang="en-US" dirty="0"/>
              <a:t>Wires</a:t>
            </a:r>
          </a:p>
          <a:p>
            <a:pPr lvl="0"/>
            <a:r>
              <a:rPr lang="en-US" dirty="0"/>
              <a:t>Breadboard</a:t>
            </a:r>
          </a:p>
          <a:p>
            <a:endParaRPr lang="en-US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CECB2BDF-34D3-306C-3764-97A72E0865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9523" y="2062479"/>
            <a:ext cx="5374804" cy="3954145"/>
          </a:xfrm>
        </p:spPr>
      </p:pic>
    </p:spTree>
    <p:extLst>
      <p:ext uri="{BB962C8B-B14F-4D97-AF65-F5344CB8AC3E}">
        <p14:creationId xmlns:p14="http://schemas.microsoft.com/office/powerpoint/2010/main" val="369560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Screenshot of code in the Code Editor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Screenshot of </a:t>
            </a:r>
            <a:r>
              <a:rPr lang="en-US" dirty="0">
                <a:ea typeface="Times New Roman" panose="02020603050405020304" pitchFamily="18" charset="0"/>
              </a:rPr>
              <a:t>code in the </a:t>
            </a:r>
            <a:r>
              <a:rPr lang="en-US" dirty="0" err="1">
                <a:ea typeface="Times New Roman" panose="02020603050405020304" pitchFamily="18" charset="0"/>
              </a:rPr>
              <a:t>Wokwi</a:t>
            </a:r>
            <a:r>
              <a:rPr lang="en-US" dirty="0">
                <a:ea typeface="Times New Roman" panose="02020603050405020304" pitchFamily="18" charset="0"/>
              </a:rPr>
              <a:t> Code Editor</a:t>
            </a:r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884533-8C79-1BBC-C98D-D2F0B239A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820" y="480060"/>
            <a:ext cx="5723180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6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 114</a:t>
            </a:r>
            <a:br>
              <a:rPr lang="en-US" dirty="0"/>
            </a:br>
            <a:r>
              <a:rPr lang="en-US" dirty="0"/>
              <a:t>Module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a Multiple Traffic Light Controller</a:t>
            </a:r>
          </a:p>
        </p:txBody>
      </p:sp>
    </p:spTree>
    <p:extLst>
      <p:ext uri="{BB962C8B-B14F-4D97-AF65-F5344CB8AC3E}">
        <p14:creationId xmlns:p14="http://schemas.microsoft.com/office/powerpoint/2010/main" val="323203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Picture of circuit with working LEDs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ESP 32 Board</a:t>
            </a:r>
          </a:p>
          <a:p>
            <a:r>
              <a:rPr lang="en-US" dirty="0"/>
              <a:t>Colored LEDs: Red, Yellow and Green (two sets)</a:t>
            </a:r>
          </a:p>
          <a:p>
            <a:pPr lvl="0"/>
            <a:r>
              <a:rPr lang="en-US" dirty="0"/>
              <a:t>Wires</a:t>
            </a:r>
          </a:p>
          <a:p>
            <a:pPr lvl="0"/>
            <a:r>
              <a:rPr lang="en-US" dirty="0"/>
              <a:t>Breadboard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AE0D4-2FB8-524A-04C0-BE7B6F233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11" y="1359374"/>
            <a:ext cx="6166117" cy="41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16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10482</TotalTime>
  <Words>676</Words>
  <Application>Microsoft Office PowerPoint</Application>
  <PresentationFormat>Widescreen</PresentationFormat>
  <Paragraphs>91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Times New Roman</vt:lpstr>
      <vt:lpstr>Wingdings 3</vt:lpstr>
      <vt:lpstr>Ion</vt:lpstr>
      <vt:lpstr> Safety Traffic Light</vt:lpstr>
      <vt:lpstr>CEIS 114 Module 2</vt:lpstr>
      <vt:lpstr>ESP32 (Screenshot)</vt:lpstr>
      <vt:lpstr>ESP32 WiFi Scan</vt:lpstr>
      <vt:lpstr>CEIS 114 Module 3</vt:lpstr>
      <vt:lpstr>Picture of circuit with working LEDs</vt:lpstr>
      <vt:lpstr>Screenshot of code in the Code Editor</vt:lpstr>
      <vt:lpstr>CEIS 114 Module 4</vt:lpstr>
      <vt:lpstr>Picture of circuit with working LEDs</vt:lpstr>
      <vt:lpstr>Screenshot of code in Wokwi </vt:lpstr>
      <vt:lpstr>CEIS 114 Module 5</vt:lpstr>
      <vt:lpstr>Screenshot of circuit with working LEDs</vt:lpstr>
      <vt:lpstr>Screenshot of code in Wokwi</vt:lpstr>
      <vt:lpstr>Screenshot of Serial Monitor in Wokwi</vt:lpstr>
      <vt:lpstr>CEIS 114 Module 6</vt:lpstr>
      <vt:lpstr>Picture of circuit with working LEDs and LCD display</vt:lpstr>
      <vt:lpstr>Screenshot of code in Code Editor</vt:lpstr>
      <vt:lpstr>Screenshot of Serial Monitor</vt:lpstr>
      <vt:lpstr>CEIS 114 Week 7 Project</vt:lpstr>
      <vt:lpstr>Screenshot of circuit with working LEDs and LCD display (Building/Operation)</vt:lpstr>
      <vt:lpstr>Screenshot of code in Code Editor (Testing)</vt:lpstr>
      <vt:lpstr>Screenshot of Serial Monitor (Testing)</vt:lpstr>
      <vt:lpstr>Challenges Faced</vt:lpstr>
      <vt:lpstr>Career Skills Obtained</vt:lpstr>
      <vt:lpstr>Conclusion</vt:lpstr>
      <vt:lpstr>Credited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Uriel Cassiel</cp:lastModifiedBy>
  <cp:revision>34</cp:revision>
  <dcterms:created xsi:type="dcterms:W3CDTF">2018-12-20T22:43:36Z</dcterms:created>
  <dcterms:modified xsi:type="dcterms:W3CDTF">2025-03-01T04:37:36Z</dcterms:modified>
</cp:coreProperties>
</file>